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9" r:id="rId4"/>
    <p:sldId id="258" r:id="rId5"/>
    <p:sldId id="283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84" r:id="rId15"/>
    <p:sldId id="285" r:id="rId16"/>
    <p:sldId id="270" r:id="rId17"/>
    <p:sldId id="271" r:id="rId18"/>
    <p:sldId id="272" r:id="rId19"/>
    <p:sldId id="281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1476" y="-492"/>
      </p:cViewPr>
      <p:guideLst>
        <p:guide orient="horz" pos="218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jpeg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jpeg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hand holding a remote control&#10;&#10;Description generated with high confidence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t="2916" r="9091" b="617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/>
              <a:t>Sprint 2 Project</a:t>
            </a:r>
            <a:endParaRPr lang="en-US" sz="3600" b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242" y="1774372"/>
            <a:ext cx="4062642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Project Title:-</a:t>
            </a:r>
            <a:endParaRPr lang="en-US" sz="180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b="1"/>
              <a:t>ONLINE WALLET</a:t>
            </a:r>
            <a:endParaRPr lang="en-US" sz="2800" b="1"/>
          </a:p>
          <a:p>
            <a:r>
              <a:rPr lang="en-US" sz="2800" b="1"/>
              <a:t>   APPLICATION</a:t>
            </a:r>
            <a:endParaRPr lang="en-US" sz="2800" b="1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14" y="-50620"/>
            <a:ext cx="6844420" cy="6987994"/>
          </a:xfrm>
          <a:prstGeom prst="rect">
            <a:avLst/>
          </a:prstGeom>
        </p:spPr>
      </p:pic>
      <p:pic>
        <p:nvPicPr>
          <p:cNvPr id="2" name="Picture 2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2"/>
          <a:srcRect l="5778"/>
          <a:stretch>
            <a:fillRect/>
          </a:stretch>
        </p:blipFill>
        <p:spPr>
          <a:xfrm>
            <a:off x="6256655" y="-73660"/>
            <a:ext cx="5981065" cy="7190105"/>
          </a:xfrm>
          <a:prstGeom prst="rect">
            <a:avLst/>
          </a:prstGeom>
        </p:spPr>
      </p:pic>
      <p:pic>
        <p:nvPicPr>
          <p:cNvPr id="4" name="Picture 4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" y="-50165"/>
            <a:ext cx="6278245" cy="71666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6483095" cy="6854272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59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000000"/>
                </a:solidFill>
              </a:rPr>
              <a:t>Technologies used here by us...</a:t>
            </a:r>
            <a:endParaRPr lang="en-US" sz="4000" b="1">
              <a:solidFill>
                <a:srgbClr val="000000"/>
              </a:solidFill>
            </a:endParaRPr>
          </a:p>
        </p:txBody>
      </p:sp>
      <p:sp>
        <p:nvSpPr>
          <p:cNvPr id="26" name="Freeform 6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763882" y="0"/>
            <a:ext cx="3880988" cy="2206512"/>
          </a:xfrm>
          <a:custGeom>
            <a:avLst/>
            <a:gdLst>
              <a:gd name="connsiteX0" fmla="*/ 20753 w 3960193"/>
              <a:gd name="connsiteY0" fmla="*/ 0 h 2251543"/>
              <a:gd name="connsiteX1" fmla="*/ 3939440 w 3960193"/>
              <a:gd name="connsiteY1" fmla="*/ 0 h 2251543"/>
              <a:gd name="connsiteX2" fmla="*/ 3949969 w 3960193"/>
              <a:gd name="connsiteY2" fmla="*/ 68994 h 2251543"/>
              <a:gd name="connsiteX3" fmla="*/ 3960193 w 3960193"/>
              <a:gd name="connsiteY3" fmla="*/ 271447 h 2251543"/>
              <a:gd name="connsiteX4" fmla="*/ 1980096 w 3960193"/>
              <a:gd name="connsiteY4" fmla="*/ 2251543 h 2251543"/>
              <a:gd name="connsiteX5" fmla="*/ 0 w 3960193"/>
              <a:gd name="connsiteY5" fmla="*/ 271447 h 2251543"/>
              <a:gd name="connsiteX6" fmla="*/ 10224 w 3960193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3" h="2251543">
                <a:moveTo>
                  <a:pt x="20753" y="0"/>
                </a:moveTo>
                <a:lnTo>
                  <a:pt x="3939440" y="0"/>
                </a:lnTo>
                <a:lnTo>
                  <a:pt x="3949969" y="68994"/>
                </a:lnTo>
                <a:cubicBezTo>
                  <a:pt x="3956730" y="135559"/>
                  <a:pt x="3960193" y="203099"/>
                  <a:pt x="3960193" y="271447"/>
                </a:cubicBezTo>
                <a:cubicBezTo>
                  <a:pt x="3960193" y="1365024"/>
                  <a:pt x="3073674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4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5" descr="A close up of a sign&#10;&#10;Description generated with high confidence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466" b="4466"/>
          <a:stretch>
            <a:fillRect/>
          </a:stretch>
        </p:blipFill>
        <p:spPr>
          <a:xfrm>
            <a:off x="2846645" y="213398"/>
            <a:ext cx="1722391" cy="1360715"/>
          </a:xfrm>
          <a:prstGeom prst="rect">
            <a:avLst/>
          </a:prstGeom>
        </p:spPr>
      </p:pic>
      <p:sp>
        <p:nvSpPr>
          <p:cNvPr id="28" name="Freeform 6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912701"/>
            <a:ext cx="4942589" cy="3945299"/>
          </a:xfrm>
          <a:custGeom>
            <a:avLst/>
            <a:gdLst>
              <a:gd name="connsiteX0" fmla="*/ 2223943 w 4942589"/>
              <a:gd name="connsiteY0" fmla="*/ 0 h 3945299"/>
              <a:gd name="connsiteX1" fmla="*/ 4942589 w 4942589"/>
              <a:gd name="connsiteY1" fmla="*/ 2718646 h 3945299"/>
              <a:gd name="connsiteX2" fmla="*/ 4728945 w 4942589"/>
              <a:gd name="connsiteY2" fmla="*/ 3776866 h 3945299"/>
              <a:gd name="connsiteX3" fmla="*/ 4647806 w 4942589"/>
              <a:gd name="connsiteY3" fmla="*/ 3945299 h 3945299"/>
              <a:gd name="connsiteX4" fmla="*/ 0 w 4942589"/>
              <a:gd name="connsiteY4" fmla="*/ 3945299 h 3945299"/>
              <a:gd name="connsiteX5" fmla="*/ 0 w 4942589"/>
              <a:gd name="connsiteY5" fmla="*/ 1157971 h 3945299"/>
              <a:gd name="connsiteX6" fmla="*/ 126104 w 4942589"/>
              <a:gd name="connsiteY6" fmla="*/ 989335 h 3945299"/>
              <a:gd name="connsiteX7" fmla="*/ 2223943 w 4942589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2589" h="3945299">
                <a:moveTo>
                  <a:pt x="2223943" y="0"/>
                </a:moveTo>
                <a:cubicBezTo>
                  <a:pt x="3725410" y="0"/>
                  <a:pt x="4942589" y="1217179"/>
                  <a:pt x="4942589" y="2718646"/>
                </a:cubicBezTo>
                <a:cubicBezTo>
                  <a:pt x="4942589" y="3094013"/>
                  <a:pt x="4866516" y="3451612"/>
                  <a:pt x="4728945" y="3776866"/>
                </a:cubicBezTo>
                <a:lnTo>
                  <a:pt x="4647806" y="3945299"/>
                </a:lnTo>
                <a:lnTo>
                  <a:pt x="0" y="3945299"/>
                </a:lnTo>
                <a:lnTo>
                  <a:pt x="0" y="1157971"/>
                </a:lnTo>
                <a:lnTo>
                  <a:pt x="126104" y="989335"/>
                </a:lnTo>
                <a:cubicBezTo>
                  <a:pt x="624744" y="385123"/>
                  <a:pt x="1379368" y="0"/>
                  <a:pt x="2223943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6" descr="A close up of a sign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70" y="3875314"/>
            <a:ext cx="2670429" cy="267042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1.Angular(Front end).</a:t>
            </a:r>
            <a:endParaRPr lang="en-US" sz="2000" dirty="0">
              <a:solidFill>
                <a:srgbClr val="000000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2.Spring </a:t>
            </a:r>
            <a:r>
              <a:rPr lang="en-US" sz="2000" b="1" dirty="0" smtClean="0">
                <a:solidFill>
                  <a:srgbClr val="000000"/>
                </a:solidFill>
              </a:rPr>
              <a:t>Boot</a:t>
            </a:r>
            <a:r>
              <a:rPr lang="en-US" sz="2000" b="1" dirty="0" smtClean="0">
                <a:solidFill>
                  <a:srgbClr val="000000"/>
                </a:solidFill>
              </a:rPr>
              <a:t>(Back-end</a:t>
            </a:r>
            <a:r>
              <a:rPr lang="en-US" sz="2000" b="1" dirty="0">
                <a:solidFill>
                  <a:srgbClr val="000000"/>
                </a:solidFill>
              </a:rPr>
              <a:t>).</a:t>
            </a:r>
            <a:endParaRPr lang="en-US" sz="20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/>
              <a:t>Analysis..</a:t>
            </a:r>
            <a:endParaRPr lang="en-US" sz="44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dirty="0"/>
              <a:t>We have made a use case diagram depicting the interaction </a:t>
            </a:r>
            <a:r>
              <a:rPr lang="en-US" sz="2000" dirty="0" smtClean="0"/>
              <a:t>       of </a:t>
            </a:r>
            <a:r>
              <a:rPr lang="en-US" sz="2000" dirty="0"/>
              <a:t>elements within our project like this, Several modules are connected with each other, as depicted... </a:t>
            </a:r>
            <a:endParaRPr lang="en-US" sz="2000" dirty="0"/>
          </a:p>
        </p:txBody>
      </p:sp>
      <p:pic>
        <p:nvPicPr>
          <p:cNvPr id="5" name="Picture 5" descr="A close up of a map&#10;&#10;Description generated with high confidence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t="1988" r="2" b="2"/>
          <a:stretch>
            <a:fillRect/>
          </a:stretch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723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/>
              <a:t>Design...</a:t>
            </a:r>
            <a:endParaRPr lang="en-US" sz="44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dirty="0"/>
              <a:t>We have made several diagrams like class diagram, sequence diagram, ER Diagram consisting all relevant  information about modules used in project.</a:t>
            </a:r>
            <a:endParaRPr lang="en-US" sz="2000" dirty="0"/>
          </a:p>
        </p:txBody>
      </p:sp>
      <p:pic>
        <p:nvPicPr>
          <p:cNvPr id="5" name="Picture 5" descr="A close up of text on a white background&#10;&#10;Description generated with very high confidence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l="2038"/>
          <a:stretch>
            <a:fillRect/>
          </a:stretch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9A3D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 panose="020F0302020204030204"/>
              </a:rPr>
              <a:t>Design: Sequence Diagram</a:t>
            </a:r>
            <a:endParaRPr lang="en-US"/>
          </a:p>
        </p:txBody>
      </p:sp>
      <p:pic>
        <p:nvPicPr>
          <p:cNvPr id="4" name="Picture 4" descr="A close up of a map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10886"/>
            <a:ext cx="12091358" cy="6874172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text on a white background&#10;&#10;Description generated with high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882" y="-74223"/>
            <a:ext cx="12261010" cy="70639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screenshot of a cell phone screen with text&#10;&#10;Description generated with high confidence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t="7697" r="41970" b="1393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8" name="Rectangle 4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UI SCREENS:</a:t>
            </a:r>
            <a:endParaRPr lang="en-US" sz="480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Our UI Screens will look like this, however we have interesting patterns for individual modules....</a:t>
            </a:r>
            <a:endParaRPr lang="en-US" sz="2000"/>
          </a:p>
        </p:txBody>
      </p:sp>
      <p:sp>
        <p:nvSpPr>
          <p:cNvPr id="50" name="Rectangle 4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 panose="020F0302020204030204"/>
              </a:rPr>
              <a:t>Login Pattern...</a:t>
            </a:r>
            <a:endParaRPr lang="en-US" b="1" dirty="0"/>
          </a:p>
        </p:txBody>
      </p:sp>
      <p:pic>
        <p:nvPicPr>
          <p:cNvPr id="5" name="Picture 5" descr="A screenshot of a cell phone screen with text&#10;&#10;Description generated with high confidence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l="14024" r="14024"/>
          <a:stretch>
            <a:fillRect/>
          </a:stretch>
        </p:blipFill>
        <p:spPr>
          <a:xfrm>
            <a:off x="5183188" y="225425"/>
            <a:ext cx="6661030" cy="490238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cs typeface="Calibri" panose="020F0502020204030204"/>
              </a:rPr>
              <a:t>User can login with registered User id and password...</a:t>
            </a:r>
            <a:endParaRPr lang="en-US" sz="20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8452322" cy="6858000"/>
          </a:xfrm>
          <a:custGeom>
            <a:avLst/>
            <a:gdLst>
              <a:gd name="connsiteX0" fmla="*/ 0 w 8452322"/>
              <a:gd name="connsiteY0" fmla="*/ 0 h 6858000"/>
              <a:gd name="connsiteX1" fmla="*/ 7447992 w 8452322"/>
              <a:gd name="connsiteY1" fmla="*/ 0 h 6858000"/>
              <a:gd name="connsiteX2" fmla="*/ 7501089 w 8452322"/>
              <a:gd name="connsiteY2" fmla="*/ 79009 h 6858000"/>
              <a:gd name="connsiteX3" fmla="*/ 8452322 w 8452322"/>
              <a:gd name="connsiteY3" fmla="*/ 3429001 h 6858000"/>
              <a:gd name="connsiteX4" fmla="*/ 7501089 w 8452322"/>
              <a:gd name="connsiteY4" fmla="*/ 6778993 h 6858000"/>
              <a:gd name="connsiteX5" fmla="*/ 7447994 w 8452322"/>
              <a:gd name="connsiteY5" fmla="*/ 6858000 h 6858000"/>
              <a:gd name="connsiteX6" fmla="*/ 0 w 84523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2322" h="6858000">
                <a:moveTo>
                  <a:pt x="0" y="0"/>
                </a:moveTo>
                <a:lnTo>
                  <a:pt x="7447992" y="0"/>
                </a:lnTo>
                <a:lnTo>
                  <a:pt x="7501089" y="79009"/>
                </a:lnTo>
                <a:cubicBezTo>
                  <a:pt x="8098524" y="1013167"/>
                  <a:pt x="8452322" y="2172770"/>
                  <a:pt x="8452322" y="3429001"/>
                </a:cubicBezTo>
                <a:cubicBezTo>
                  <a:pt x="8452322" y="4685233"/>
                  <a:pt x="8098524" y="5844836"/>
                  <a:pt x="7501089" y="6778993"/>
                </a:cubicBezTo>
                <a:lnTo>
                  <a:pt x="74479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8443572" cy="6858000"/>
          </a:xfrm>
          <a:custGeom>
            <a:avLst/>
            <a:gdLst>
              <a:gd name="connsiteX0" fmla="*/ 0 w 8443572"/>
              <a:gd name="connsiteY0" fmla="*/ 0 h 6858000"/>
              <a:gd name="connsiteX1" fmla="*/ 7439242 w 8443572"/>
              <a:gd name="connsiteY1" fmla="*/ 0 h 6858000"/>
              <a:gd name="connsiteX2" fmla="*/ 7492339 w 8443572"/>
              <a:gd name="connsiteY2" fmla="*/ 79009 h 6858000"/>
              <a:gd name="connsiteX3" fmla="*/ 8443572 w 8443572"/>
              <a:gd name="connsiteY3" fmla="*/ 3429001 h 6858000"/>
              <a:gd name="connsiteX4" fmla="*/ 7492339 w 8443572"/>
              <a:gd name="connsiteY4" fmla="*/ 6778993 h 6858000"/>
              <a:gd name="connsiteX5" fmla="*/ 7439244 w 8443572"/>
              <a:gd name="connsiteY5" fmla="*/ 6858000 h 6858000"/>
              <a:gd name="connsiteX6" fmla="*/ 0 w 84435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3572" h="6858000">
                <a:moveTo>
                  <a:pt x="0" y="0"/>
                </a:moveTo>
                <a:lnTo>
                  <a:pt x="7439242" y="0"/>
                </a:lnTo>
                <a:lnTo>
                  <a:pt x="7492339" y="79009"/>
                </a:lnTo>
                <a:cubicBezTo>
                  <a:pt x="8089774" y="1013167"/>
                  <a:pt x="8443572" y="2172770"/>
                  <a:pt x="8443572" y="3429001"/>
                </a:cubicBezTo>
                <a:cubicBezTo>
                  <a:pt x="8443572" y="4685233"/>
                  <a:pt x="8089774" y="5844836"/>
                  <a:pt x="7492339" y="6778993"/>
                </a:cubicBezTo>
                <a:lnTo>
                  <a:pt x="743924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893" y="1238250"/>
            <a:ext cx="7003107" cy="43815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Some more screens ...</a:t>
            </a:r>
            <a:endParaRPr lang="en-US" sz="7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827916"/>
            <a:ext cx="128016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682" y="3506972"/>
            <a:ext cx="4724569" cy="2869075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7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316" y="189699"/>
            <a:ext cx="4732940" cy="2861282"/>
          </a:xfrm>
          <a:prstGeom prst="rect">
            <a:avLst/>
          </a:prstGeom>
        </p:spPr>
      </p:pic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indoor, toy, holding, playing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76" y="534452"/>
            <a:ext cx="4709663" cy="2364154"/>
          </a:xfrm>
          <a:prstGeom prst="rect">
            <a:avLst/>
          </a:prstGeom>
        </p:spPr>
      </p:pic>
      <p:pic>
        <p:nvPicPr>
          <p:cNvPr id="3" name="Picture 3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16" y="3424849"/>
            <a:ext cx="4732940" cy="28594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8" name="Straight Connector 67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777" y="473704"/>
            <a:ext cx="2884475" cy="18308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2F4F53"/>
                </a:solidFill>
              </a:rPr>
              <a:t>TEAM MEMBERS :</a:t>
            </a:r>
            <a:endParaRPr lang="en-US" sz="4000">
              <a:solidFill>
                <a:srgbClr val="2F4F53"/>
              </a:solidFill>
            </a:endParaRPr>
          </a:p>
        </p:txBody>
      </p:sp>
      <p:cxnSp>
        <p:nvCxnSpPr>
          <p:cNvPr id="72" name="Straight Connector 7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806" y="2302025"/>
            <a:ext cx="10891749" cy="1370824"/>
          </a:xfrm>
        </p:spPr>
        <p:txBody>
          <a:bodyPr vert="horz" lIns="0" tIns="45720" rIns="0" bIns="45720" rtlCol="0" anchor="t">
            <a:noAutofit/>
          </a:bodyPr>
          <a:lstStyle/>
          <a:p>
            <a:endParaRPr 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cs typeface="Times New Roman" panose="02020603050405020304"/>
              </a:rPr>
              <a:t>1.Nidhi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cs typeface="Times New Roman" panose="02020603050405020304"/>
              </a:rPr>
              <a:t>Chugh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cs typeface="Times New Roman" panose="02020603050405020304"/>
              </a:rPr>
              <a:t> (Scrum master)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  <a:cs typeface="Times New Roman" panose="02020603050405020304"/>
            </a:endParaRPr>
          </a:p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cs typeface="Times New Roman" panose="02020603050405020304"/>
              </a:rPr>
              <a:t>2.Shweta Shukla(Secondary lead)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  <a:cs typeface="Times New Roman" panose="02020603050405020304"/>
            </a:endParaRPr>
          </a:p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cs typeface="Times New Roman" panose="02020603050405020304"/>
              </a:rPr>
              <a:t>3.Supriya Singh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  <a:cs typeface="Times New Roman" panose="02020603050405020304"/>
            </a:endParaRPr>
          </a:p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cs typeface="Times New Roman" panose="02020603050405020304"/>
              </a:rPr>
              <a:t>4.Devashish Kumar Singh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  <a:cs typeface="Times New Roman" panose="02020603050405020304"/>
            </a:endParaRPr>
          </a:p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cs typeface="Times New Roman" panose="02020603050405020304"/>
              </a:rPr>
              <a:t>5.Vartika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cs typeface="Times New Roman" panose="02020603050405020304"/>
              </a:rPr>
              <a:t>Kesharwani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  <a:cs typeface="Times New Roman" panose="02020603050405020304"/>
            </a:endParaRPr>
          </a:p>
          <a:p>
            <a:pPr indent="-228600">
              <a:buFont typeface="Calibri" panose="020F0502020204030204" pitchFamily="34" charset="0"/>
              <a:buChar char="•"/>
            </a:pPr>
            <a:endParaRPr 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4" descr="A picture containing laptop, indoor, computer, person&#10;&#10;Description generated with very high confidence"/>
          <p:cNvPicPr>
            <a:picLocks noChangeAspect="1"/>
          </p:cNvPicPr>
          <p:nvPr/>
        </p:nvPicPr>
        <p:blipFill rotWithShape="1">
          <a:blip r:embed="rId1"/>
          <a:srcRect l="532" r="20518" b="-1"/>
          <a:stretch>
            <a:fillRect/>
          </a:stretch>
        </p:blipFill>
        <p:spPr>
          <a:xfrm>
            <a:off x="4469130" y="635"/>
            <a:ext cx="771652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:\Users\lenovo\Pictures\Screenshots\Screenshot (505).pngScreenshot (505)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43255" y="662940"/>
            <a:ext cx="5294630" cy="5715635"/>
          </a:xfrm>
          <a:prstGeom prst="rect">
            <a:avLst/>
          </a:prstGeom>
        </p:spPr>
      </p:pic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115" y="544830"/>
            <a:ext cx="5294630" cy="58039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8452322" cy="6858000"/>
          </a:xfrm>
          <a:custGeom>
            <a:avLst/>
            <a:gdLst>
              <a:gd name="connsiteX0" fmla="*/ 0 w 8452322"/>
              <a:gd name="connsiteY0" fmla="*/ 0 h 6858000"/>
              <a:gd name="connsiteX1" fmla="*/ 7447992 w 8452322"/>
              <a:gd name="connsiteY1" fmla="*/ 0 h 6858000"/>
              <a:gd name="connsiteX2" fmla="*/ 7501089 w 8452322"/>
              <a:gd name="connsiteY2" fmla="*/ 79009 h 6858000"/>
              <a:gd name="connsiteX3" fmla="*/ 8452322 w 8452322"/>
              <a:gd name="connsiteY3" fmla="*/ 3429001 h 6858000"/>
              <a:gd name="connsiteX4" fmla="*/ 7501089 w 8452322"/>
              <a:gd name="connsiteY4" fmla="*/ 6778993 h 6858000"/>
              <a:gd name="connsiteX5" fmla="*/ 7447994 w 8452322"/>
              <a:gd name="connsiteY5" fmla="*/ 6858000 h 6858000"/>
              <a:gd name="connsiteX6" fmla="*/ 0 w 84523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2322" h="6858000">
                <a:moveTo>
                  <a:pt x="0" y="0"/>
                </a:moveTo>
                <a:lnTo>
                  <a:pt x="7447992" y="0"/>
                </a:lnTo>
                <a:lnTo>
                  <a:pt x="7501089" y="79009"/>
                </a:lnTo>
                <a:cubicBezTo>
                  <a:pt x="8098524" y="1013167"/>
                  <a:pt x="8452322" y="2172770"/>
                  <a:pt x="8452322" y="3429001"/>
                </a:cubicBezTo>
                <a:cubicBezTo>
                  <a:pt x="8452322" y="4685233"/>
                  <a:pt x="8098524" y="5844836"/>
                  <a:pt x="7501089" y="6778993"/>
                </a:cubicBezTo>
                <a:lnTo>
                  <a:pt x="74479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8443572" cy="6858000"/>
          </a:xfrm>
          <a:custGeom>
            <a:avLst/>
            <a:gdLst>
              <a:gd name="connsiteX0" fmla="*/ 0 w 8443572"/>
              <a:gd name="connsiteY0" fmla="*/ 0 h 6858000"/>
              <a:gd name="connsiteX1" fmla="*/ 7439242 w 8443572"/>
              <a:gd name="connsiteY1" fmla="*/ 0 h 6858000"/>
              <a:gd name="connsiteX2" fmla="*/ 7492339 w 8443572"/>
              <a:gd name="connsiteY2" fmla="*/ 79009 h 6858000"/>
              <a:gd name="connsiteX3" fmla="*/ 8443572 w 8443572"/>
              <a:gd name="connsiteY3" fmla="*/ 3429001 h 6858000"/>
              <a:gd name="connsiteX4" fmla="*/ 7492339 w 8443572"/>
              <a:gd name="connsiteY4" fmla="*/ 6778993 h 6858000"/>
              <a:gd name="connsiteX5" fmla="*/ 7439244 w 8443572"/>
              <a:gd name="connsiteY5" fmla="*/ 6858000 h 6858000"/>
              <a:gd name="connsiteX6" fmla="*/ 0 w 84435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3572" h="6858000">
                <a:moveTo>
                  <a:pt x="0" y="0"/>
                </a:moveTo>
                <a:lnTo>
                  <a:pt x="7439242" y="0"/>
                </a:lnTo>
                <a:lnTo>
                  <a:pt x="7492339" y="79009"/>
                </a:lnTo>
                <a:cubicBezTo>
                  <a:pt x="8089774" y="1013167"/>
                  <a:pt x="8443572" y="2172770"/>
                  <a:pt x="8443572" y="3429001"/>
                </a:cubicBezTo>
                <a:cubicBezTo>
                  <a:pt x="8443572" y="4685233"/>
                  <a:pt x="8089774" y="5844836"/>
                  <a:pt x="7492339" y="6778993"/>
                </a:cubicBezTo>
                <a:lnTo>
                  <a:pt x="743924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893" y="1238250"/>
            <a:ext cx="7003107" cy="43815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you....</a:t>
            </a:r>
            <a:endParaRPr lang="en-US" sz="7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827916"/>
            <a:ext cx="128016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55838" y="3491"/>
            <a:ext cx="6678282" cy="7247983"/>
          </a:xfrm>
        </p:spPr>
      </p:pic>
      <p:pic>
        <p:nvPicPr>
          <p:cNvPr id="5" name="Picture 5" descr="A hand holding a remote control&#10;&#10;Description generated with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05" y="6350"/>
            <a:ext cx="6363970" cy="7153910"/>
          </a:xfrm>
          <a:prstGeom prst="rect">
            <a:avLst/>
          </a:prstGeom>
        </p:spPr>
      </p:pic>
      <p:pic>
        <p:nvPicPr>
          <p:cNvPr id="3" name="Picture 5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3336" y="-29473"/>
            <a:ext cx="6366293" cy="71901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C19E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indoor, table&#10;&#10;Description generated with very high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633" y="491569"/>
            <a:ext cx="6380614" cy="5989563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C19E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erson sitting at a table using a computer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581" y="3651"/>
            <a:ext cx="6423744" cy="6850695"/>
          </a:xfrm>
          <a:prstGeom prst="rect">
            <a:avLst/>
          </a:prstGeom>
        </p:spPr>
      </p:pic>
      <p:pic>
        <p:nvPicPr>
          <p:cNvPr id="4" name="Picture 4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5221" y="-718"/>
            <a:ext cx="6998896" cy="68594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indoor, bottle, table&#10;&#10;Description generated with very high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015" y="21268"/>
            <a:ext cx="6528118" cy="6829842"/>
          </a:xfrm>
          <a:prstGeom prst="rect">
            <a:avLst/>
          </a:prstGeom>
        </p:spPr>
      </p:pic>
      <p:pic>
        <p:nvPicPr>
          <p:cNvPr id="2" name="Picture 2" descr="A person sitting at a table using a computer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655" y="9525"/>
            <a:ext cx="5938520" cy="7146925"/>
          </a:xfrm>
          <a:prstGeom prst="rect">
            <a:avLst/>
          </a:prstGeom>
        </p:spPr>
      </p:pic>
      <p:pic>
        <p:nvPicPr>
          <p:cNvPr id="4" name="Picture 4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8279" y="9766"/>
            <a:ext cx="6625085" cy="71469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indoor, bottle, table&#10;&#10;Description generated with very high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14" y="6890"/>
            <a:ext cx="6671892" cy="6355389"/>
          </a:xfrm>
          <a:prstGeom prst="rect">
            <a:avLst/>
          </a:prstGeom>
        </p:spPr>
      </p:pic>
      <p:pic>
        <p:nvPicPr>
          <p:cNvPr id="2" name="Picture 2" descr="A picture containing person, man, holding, small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40" y="-5080"/>
            <a:ext cx="6139815" cy="7132320"/>
          </a:xfrm>
          <a:prstGeom prst="rect">
            <a:avLst/>
          </a:prstGeom>
        </p:spPr>
      </p:pic>
      <p:pic>
        <p:nvPicPr>
          <p:cNvPr id="4" name="Picture 4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3373" y="-4838"/>
            <a:ext cx="7200180" cy="71326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person, indoor, table, man&#10;&#10;Description generated with very high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5220" y="-972185"/>
            <a:ext cx="6193790" cy="7364730"/>
          </a:xfrm>
          <a:prstGeom prst="rect">
            <a:avLst/>
          </a:prstGeom>
        </p:spPr>
      </p:pic>
      <p:pic>
        <p:nvPicPr>
          <p:cNvPr id="3" name="Picture 3" descr="A picture containing indoor, table, bird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259" y="-43851"/>
            <a:ext cx="6337537" cy="7161360"/>
          </a:xfrm>
          <a:prstGeom prst="rect">
            <a:avLst/>
          </a:prstGeom>
        </p:spPr>
      </p:pic>
      <p:pic>
        <p:nvPicPr>
          <p:cNvPr id="4" name="Picture 4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" y="-1014095"/>
            <a:ext cx="6337300" cy="79978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14" y="-180015"/>
            <a:ext cx="6930684" cy="6829842"/>
          </a:xfrm>
          <a:prstGeom prst="rect">
            <a:avLst/>
          </a:prstGeom>
        </p:spPr>
      </p:pic>
      <p:pic>
        <p:nvPicPr>
          <p:cNvPr id="2" name="Picture 2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190" y="-179705"/>
            <a:ext cx="5866765" cy="7388225"/>
          </a:xfrm>
          <a:prstGeom prst="rect">
            <a:avLst/>
          </a:prstGeom>
        </p:spPr>
      </p:pic>
      <p:pic>
        <p:nvPicPr>
          <p:cNvPr id="4" name="Picture 4" descr="A screenshot of a social media post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4995" y="-155575"/>
            <a:ext cx="6941185" cy="74148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1023" y="6889"/>
            <a:ext cx="6873175" cy="6844219"/>
          </a:xfrm>
          <a:prstGeom prst="rect">
            <a:avLst/>
          </a:prstGeom>
        </p:spPr>
      </p:pic>
      <p:pic>
        <p:nvPicPr>
          <p:cNvPr id="2" name="Picture 2" descr="C:\Users\lenovo\Pictures\Screenshots\Screenshot (504).pngScreenshot (504)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165850" y="6985"/>
            <a:ext cx="6026150" cy="7075170"/>
          </a:xfrm>
          <a:prstGeom prst="rect">
            <a:avLst/>
          </a:prstGeom>
        </p:spPr>
      </p:pic>
      <p:pic>
        <p:nvPicPr>
          <p:cNvPr id="4" name="Picture 4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260" y="0"/>
            <a:ext cx="6366293" cy="73475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838</Words>
  <Application>WPS Presentation</Application>
  <PresentationFormat>Custom</PresentationFormat>
  <Paragraphs>42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Arial</vt:lpstr>
      <vt:lpstr>SimSun</vt:lpstr>
      <vt:lpstr>Wingdings</vt:lpstr>
      <vt:lpstr>Calibri</vt:lpstr>
      <vt:lpstr>Calibri</vt:lpstr>
      <vt:lpstr>Times New Roman</vt:lpstr>
      <vt:lpstr>Calibri Light</vt:lpstr>
      <vt:lpstr>Microsoft YaHei</vt:lpstr>
      <vt:lpstr>Arial Unicode MS</vt:lpstr>
      <vt:lpstr>Calibri Light</vt:lpstr>
      <vt:lpstr>office theme</vt:lpstr>
      <vt:lpstr>RetrospectVTI</vt:lpstr>
      <vt:lpstr>Sprint 2 Project</vt:lpstr>
      <vt:lpstr>TEAM MEMBERS 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Technologies used here by us...</vt:lpstr>
      <vt:lpstr>Analysis..</vt:lpstr>
      <vt:lpstr>Design...</vt:lpstr>
      <vt:lpstr>Design: Sequence Diagram</vt:lpstr>
      <vt:lpstr>PowerPoint 演示文稿</vt:lpstr>
      <vt:lpstr>UI SCREENS:</vt:lpstr>
      <vt:lpstr>Login Pattern...</vt:lpstr>
      <vt:lpstr>Some more screens ...</vt:lpstr>
      <vt:lpstr>PowerPoint 演示文稿</vt:lpstr>
      <vt:lpstr>PowerPoint 演示文稿</vt:lpstr>
      <vt:lpstr>Thank you....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lenovo</cp:lastModifiedBy>
  <cp:revision>226</cp:revision>
  <dcterms:created xsi:type="dcterms:W3CDTF">2020-05-13T17:07:00Z</dcterms:created>
  <dcterms:modified xsi:type="dcterms:W3CDTF">2020-05-15T11:49:24Z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1033-11.2.0.9327</vt:lpwstr>
  </property>
</Properties>
</file>